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276" r:id="rId20"/>
    <p:sldId id="277" r:id="rId21"/>
    <p:sldId id="279" r:id="rId22"/>
    <p:sldId id="280" r:id="rId23"/>
    <p:sldId id="281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560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6E2B-D304-41CD-84A4-8A572987169E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B243F-A901-4F12-AF6D-4F66592B4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91854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6E2B-D304-41CD-84A4-8A572987169E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B243F-A901-4F12-AF6D-4F66592B4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1563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6E2B-D304-41CD-84A4-8A572987169E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B243F-A901-4F12-AF6D-4F66592B4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6442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6E2B-D304-41CD-84A4-8A572987169E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B243F-A901-4F12-AF6D-4F66592B4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0926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6E2B-D304-41CD-84A4-8A572987169E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B243F-A901-4F12-AF6D-4F66592B4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1394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6E2B-D304-41CD-84A4-8A572987169E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B243F-A901-4F12-AF6D-4F66592B4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3976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6E2B-D304-41CD-84A4-8A572987169E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B243F-A901-4F12-AF6D-4F66592B4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79922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6E2B-D304-41CD-84A4-8A572987169E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B243F-A901-4F12-AF6D-4F66592B4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6089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6E2B-D304-41CD-84A4-8A572987169E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B243F-A901-4F12-AF6D-4F66592B4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806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6E2B-D304-41CD-84A4-8A572987169E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B243F-A901-4F12-AF6D-4F66592B4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6935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B86E2B-D304-41CD-84A4-8A572987169E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B243F-A901-4F12-AF6D-4F66592B4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0891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B86E2B-D304-41CD-84A4-8A572987169E}" type="datetimeFigureOut">
              <a:rPr lang="ru-RU" smtClean="0"/>
              <a:t>03.10.2022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8B243F-A901-4F12-AF6D-4F66592B44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143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/index.php?title=%D0%93%D0%B5%D0%BD%D1%80%D1%96%D1%85_%D0%A6%D1%96%D0%BC%D0%BC%D0%B5%D1%80%D0%BC%D0%B0%D0%BD%D0%BD_(%D0%B7%D0%BE%D0%BE%D0%B7%D0%B0%D1%85%D0%B8%D1%81%D0%BD%D0%B8%D0%BA)&amp;action=edit&amp;redlink=1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://www.pptbackgrounds.org/uploads/animal-pets-cat-backgrounds-wallpaper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79"/>
            <a:ext cx="9440583" cy="7080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84586" y="3110941"/>
            <a:ext cx="9073008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4 жовтня – </a:t>
            </a:r>
          </a:p>
          <a:p>
            <a:pPr algn="ctr"/>
            <a:r>
              <a:rPr lang="uk-UA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Всесвітній день </a:t>
            </a:r>
          </a:p>
          <a:p>
            <a:pPr algn="ctr"/>
            <a:r>
              <a:rPr lang="uk-UA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захисту тварин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11960" y="918012"/>
            <a:ext cx="4932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u="sng" dirty="0" smtClean="0">
                <a:solidFill>
                  <a:schemeClr val="accent6">
                    <a:lumMod val="75000"/>
                  </a:schemeClr>
                </a:solidFill>
              </a:rPr>
              <a:t>Підготувала: Троп Наталія Сергіївна</a:t>
            </a:r>
            <a:endParaRPr lang="ru-RU" sz="2000" b="1" i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0861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0070C0"/>
                </a:solidFill>
              </a:rPr>
              <a:t>Собака виляє хвостом.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://ihostess.ru/uploads/posts/2016-11/1479619669_pochemu-sobaka-vilyaet-hvosto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66144"/>
            <a:ext cx="6858000" cy="4895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85075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0070C0"/>
                </a:solidFill>
              </a:rPr>
              <a:t>Кішка вигнула спину, шерсть стала дибки, вуха притиснуті до голови.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2290" name="Picture 2" descr="https://nashakoshka.ru/wp-content/uploads/2018/03/vrede_valeryanki_dlya_koto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6872"/>
            <a:ext cx="7620000" cy="4286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5160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1143000"/>
          </a:xfrm>
        </p:spPr>
        <p:txBody>
          <a:bodyPr>
            <a:normAutofit/>
          </a:bodyPr>
          <a:lstStyle/>
          <a:p>
            <a:r>
              <a:rPr lang="uk-UA" sz="3200" b="1" dirty="0" smtClean="0">
                <a:solidFill>
                  <a:srgbClr val="0070C0"/>
                </a:solidFill>
              </a:rPr>
              <a:t>Голова і хвіст опущені вниз, вушка притиснуті до голови, спина згорблена, лапи напівзігнуті. </a:t>
            </a:r>
            <a:endParaRPr lang="ru-RU" sz="32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 descr="http://psychologis.com.ua/Cat_and_emotions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596"/>
          <a:stretch/>
        </p:blipFill>
        <p:spPr bwMode="auto">
          <a:xfrm>
            <a:off x="1763688" y="1673680"/>
            <a:ext cx="5328592" cy="515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35001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http://www.newhdwallpaper.in/wp-content/uploads/2014/09/Sweet-friendship-of-dog-and-cat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8272" y="-27096"/>
            <a:ext cx="13848565" cy="69649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2812886" y="404664"/>
            <a:ext cx="562577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cs typeface="Aharoni" pitchFamily="2" charset="-79"/>
              </a:rPr>
              <a:t>Сторінками історії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cs typeface="Aharoni" pitchFamily="2" charset="-79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-2484784" y="1370992"/>
            <a:ext cx="4572000" cy="59708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2800" dirty="0"/>
              <a:t>Історія цього дня починається з 1925 року, коли його вперше організував у Берліні німецький письменник і </a:t>
            </a:r>
            <a:r>
              <a:rPr lang="uk-UA" sz="2800" dirty="0" err="1"/>
              <a:t>зоозахисник</a:t>
            </a:r>
            <a:r>
              <a:rPr lang="ru-RU" sz="2800" dirty="0"/>
              <a:t> </a:t>
            </a:r>
            <a:r>
              <a:rPr lang="uk-UA" sz="2800" dirty="0">
                <a:hlinkClick r:id="rId3" tooltip="Генріх Ціммерманн (зоозахисник) (ще не написана)"/>
              </a:rPr>
              <a:t>Генріх </a:t>
            </a:r>
            <a:r>
              <a:rPr lang="uk-UA" sz="2800" dirty="0" err="1" smtClean="0">
                <a:hlinkClick r:id="rId3" tooltip="Генріх Ціммерманн (зоозахисник) (ще не написана)"/>
              </a:rPr>
              <a:t>Ціммерманн</a:t>
            </a:r>
            <a:r>
              <a:rPr lang="uk-UA" sz="2800" dirty="0" smtClean="0"/>
              <a:t>.</a:t>
            </a:r>
          </a:p>
          <a:p>
            <a:r>
              <a:rPr lang="ru-RU" sz="2800" dirty="0" err="1"/>
              <a:t>Всесвітній</a:t>
            </a:r>
            <a:r>
              <a:rPr lang="ru-RU" sz="2800" dirty="0"/>
              <a:t> день </a:t>
            </a:r>
            <a:r>
              <a:rPr lang="ru-RU" sz="2800" dirty="0" err="1"/>
              <a:t>тварин</a:t>
            </a:r>
            <a:r>
              <a:rPr lang="ru-RU" sz="2800" dirty="0"/>
              <a:t> — </a:t>
            </a:r>
            <a:r>
              <a:rPr lang="ru-RU" sz="2800" dirty="0" err="1"/>
              <a:t>це</a:t>
            </a:r>
            <a:r>
              <a:rPr lang="ru-RU" sz="2800" dirty="0"/>
              <a:t> </a:t>
            </a:r>
            <a:r>
              <a:rPr lang="ru-RU" sz="2800" dirty="0" err="1"/>
              <a:t>привід</a:t>
            </a:r>
            <a:r>
              <a:rPr lang="ru-RU" sz="2800" dirty="0"/>
              <a:t> </a:t>
            </a:r>
            <a:r>
              <a:rPr lang="ru-RU" sz="2800" dirty="0" err="1"/>
              <a:t>нагадати</a:t>
            </a:r>
            <a:r>
              <a:rPr lang="ru-RU" sz="2800" dirty="0"/>
              <a:t> людям про </a:t>
            </a:r>
            <a:r>
              <a:rPr lang="ru-RU" sz="2800" dirty="0" err="1"/>
              <a:t>їхню</a:t>
            </a:r>
            <a:r>
              <a:rPr lang="ru-RU" sz="2800" dirty="0"/>
              <a:t> </a:t>
            </a:r>
            <a:r>
              <a:rPr lang="ru-RU" sz="2800" dirty="0" err="1"/>
              <a:t>відповідальність</a:t>
            </a:r>
            <a:r>
              <a:rPr lang="ru-RU" sz="2800" dirty="0"/>
              <a:t> за </a:t>
            </a:r>
            <a:r>
              <a:rPr lang="ru-RU" sz="2800" dirty="0" err="1"/>
              <a:t>домашніх</a:t>
            </a:r>
            <a:r>
              <a:rPr lang="ru-RU" sz="2800" dirty="0"/>
              <a:t> </a:t>
            </a:r>
            <a:r>
              <a:rPr lang="ru-RU" sz="2800" dirty="0" err="1"/>
              <a:t>тварин</a:t>
            </a:r>
            <a:r>
              <a:rPr lang="ru-RU" sz="2800" dirty="0"/>
              <a:t>, </a:t>
            </a:r>
            <a:r>
              <a:rPr lang="ru-RU" sz="2800" dirty="0" err="1"/>
              <a:t>які</a:t>
            </a:r>
            <a:r>
              <a:rPr lang="ru-RU" sz="2800" dirty="0"/>
              <a:t> для </a:t>
            </a:r>
            <a:r>
              <a:rPr lang="ru-RU" sz="2800" dirty="0" err="1"/>
              <a:t>багатьох</a:t>
            </a:r>
            <a:r>
              <a:rPr lang="ru-RU" sz="2800" dirty="0"/>
              <a:t> людей стали </a:t>
            </a:r>
            <a:r>
              <a:rPr lang="ru-RU" sz="2800" dirty="0" err="1"/>
              <a:t>дійсно</a:t>
            </a:r>
            <a:r>
              <a:rPr lang="ru-RU" sz="2800" dirty="0"/>
              <a:t> </a:t>
            </a:r>
            <a:r>
              <a:rPr lang="ru-RU" sz="2800" dirty="0" err="1"/>
              <a:t>незамінними</a:t>
            </a:r>
            <a:r>
              <a:rPr lang="ru-RU" sz="2800" dirty="0"/>
              <a:t> членами </a:t>
            </a:r>
            <a:r>
              <a:rPr lang="ru-RU" sz="2800" dirty="0" err="1"/>
              <a:t>сім'ї</a:t>
            </a:r>
            <a:r>
              <a:rPr lang="ru-RU" sz="2800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389813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218"/>
          </a:xfrm>
        </p:spPr>
        <p:txBody>
          <a:bodyPr>
            <a:noAutofit/>
          </a:bodyPr>
          <a:lstStyle/>
          <a:p>
            <a:r>
              <a:rPr lang="uk-UA" sz="4800" b="1" dirty="0" smtClean="0">
                <a:solidFill>
                  <a:srgbClr val="0070C0"/>
                </a:solidFill>
                <a:cs typeface="Aharoni" pitchFamily="2" charset="-79"/>
              </a:rPr>
              <a:t>Поміркуйте, чому сьогодні ця дата є актуальною</a:t>
            </a:r>
            <a:r>
              <a:rPr lang="uk-UA" sz="4800" b="1" dirty="0">
                <a:solidFill>
                  <a:srgbClr val="0070C0"/>
                </a:solidFill>
                <a:cs typeface="Aharoni" pitchFamily="2" charset="-79"/>
              </a:rPr>
              <a:t>?</a:t>
            </a:r>
            <a:r>
              <a:rPr lang="uk-UA" sz="4800" b="1" dirty="0" smtClean="0">
                <a:solidFill>
                  <a:srgbClr val="0070C0"/>
                </a:solidFill>
                <a:cs typeface="Aharoni" pitchFamily="2" charset="-79"/>
              </a:rPr>
              <a:t> </a:t>
            </a:r>
            <a:br>
              <a:rPr lang="uk-UA" sz="4800" b="1" dirty="0" smtClean="0">
                <a:solidFill>
                  <a:srgbClr val="0070C0"/>
                </a:solidFill>
                <a:cs typeface="Aharoni" pitchFamily="2" charset="-79"/>
              </a:rPr>
            </a:br>
            <a:r>
              <a:rPr lang="uk-UA" sz="4800" b="1" dirty="0" smtClean="0">
                <a:solidFill>
                  <a:srgbClr val="0070C0"/>
                </a:solidFill>
                <a:cs typeface="Aharoni" pitchFamily="2" charset="-79"/>
              </a:rPr>
              <a:t>Особливо </a:t>
            </a:r>
            <a:r>
              <a:rPr lang="uk-UA" sz="4800" b="1" dirty="0">
                <a:solidFill>
                  <a:srgbClr val="0070C0"/>
                </a:solidFill>
                <a:cs typeface="Aharoni" pitchFamily="2" charset="-79"/>
              </a:rPr>
              <a:t>д</a:t>
            </a:r>
            <a:r>
              <a:rPr lang="uk-UA" sz="4800" b="1" dirty="0" smtClean="0">
                <a:solidFill>
                  <a:srgbClr val="0070C0"/>
                </a:solidFill>
                <a:cs typeface="Aharoni" pitchFamily="2" charset="-79"/>
              </a:rPr>
              <a:t>ля України.</a:t>
            </a:r>
            <a:endParaRPr lang="ru-RU" sz="4800" b="1" dirty="0">
              <a:solidFill>
                <a:srgbClr val="0070C0"/>
              </a:solidFill>
              <a:cs typeface="Aharoni" pitchFamily="2" charset="-79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92129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5362" name="Picture 2" descr="http://sharypovo.zootom.ru/content/glav_zhivotny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2204864"/>
            <a:ext cx="9972600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734867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1019054" y="31531"/>
            <a:ext cx="682911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Ольга Білозір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4" y="1124744"/>
            <a:ext cx="8212112" cy="5474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4458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179512" y="34356"/>
            <a:ext cx="8568951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0" indent="0" algn="ctr">
              <a:buNone/>
            </a:pPr>
            <a:r>
              <a:rPr lang="uk-UA" sz="6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«Мені набридло бути жертвою…»</a:t>
            </a:r>
            <a:endParaRPr lang="ru-RU" sz="6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2050" name="Picture 2" descr="Ольга Білозір рятувала собак з деокупованих територій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203" y="1837540"/>
            <a:ext cx="3699717" cy="5020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Ольга Білозір рятувала собак з деокупованих територій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700808"/>
            <a:ext cx="3153973" cy="5654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847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i="1" dirty="0" smtClean="0">
                <a:solidFill>
                  <a:srgbClr val="FF0000"/>
                </a:solidFill>
              </a:rPr>
              <a:t>Перша зупинка – </a:t>
            </a:r>
            <a:r>
              <a:rPr lang="uk-UA" b="1" i="1" dirty="0" err="1" smtClean="0">
                <a:solidFill>
                  <a:srgbClr val="FF0000"/>
                </a:solidFill>
              </a:rPr>
              <a:t>Бучанськи</a:t>
            </a:r>
            <a:r>
              <a:rPr lang="uk-UA" b="1" i="1" dirty="0" err="1" smtClean="0">
                <a:solidFill>
                  <a:srgbClr val="FF0000"/>
                </a:solidFill>
              </a:rPr>
              <a:t>й</a:t>
            </a:r>
            <a:r>
              <a:rPr lang="uk-UA" b="1" i="1" dirty="0" smtClean="0">
                <a:solidFill>
                  <a:srgbClr val="FF0000"/>
                </a:solidFill>
              </a:rPr>
              <a:t> р-н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28800"/>
            <a:ext cx="3394472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AutoShape 4" descr="Залишилася посеред поля з 20 собаками: як Ольга з Києва рятувала тварин із  деокупованих сіл | Новини на Громадському радіо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1556792"/>
            <a:ext cx="3679279" cy="4719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3943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4000" b="1" i="1" dirty="0" smtClean="0">
                <a:solidFill>
                  <a:srgbClr val="FF0000"/>
                </a:solidFill>
              </a:rPr>
              <a:t>Врятованих собак вдалося відвезти до Польщі</a:t>
            </a:r>
            <a:endParaRPr lang="ru-RU" sz="4000" b="1" i="1" dirty="0">
              <a:solidFill>
                <a:srgbClr val="FF000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547" y="1319724"/>
            <a:ext cx="8350893" cy="52046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77743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endParaRPr lang="ru-RU" sz="3200" b="1" i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5373216"/>
            <a:ext cx="9144000" cy="1484784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endParaRPr lang="ru-RU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10098360" cy="10098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47924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vokrok.com.ua/wp-content/uploads/2015/04/fon-zelen-990x58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55" y="0"/>
            <a:ext cx="1166566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251520" y="260648"/>
            <a:ext cx="9145016" cy="648072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uk-UA" sz="3600" b="1" dirty="0" smtClean="0">
              <a:solidFill>
                <a:srgbClr val="FF0000"/>
              </a:solidFill>
              <a:cs typeface="Aharoni" pitchFamily="2" charset="-79"/>
            </a:endParaRPr>
          </a:p>
          <a:p>
            <a:pPr marL="0" indent="0" algn="ctr">
              <a:buNone/>
            </a:pPr>
            <a:endParaRPr lang="uk-UA" sz="3600" b="1" dirty="0">
              <a:solidFill>
                <a:srgbClr val="FF0000"/>
              </a:solidFill>
              <a:cs typeface="Aharoni" pitchFamily="2" charset="-79"/>
            </a:endParaRPr>
          </a:p>
          <a:p>
            <a:pPr marL="0" indent="0" algn="ctr">
              <a:buNone/>
            </a:pPr>
            <a:r>
              <a:rPr lang="uk-UA" sz="5400" b="1" i="1" dirty="0" smtClean="0">
                <a:solidFill>
                  <a:srgbClr val="FF0000"/>
                </a:solidFill>
                <a:cs typeface="Aharoni" pitchFamily="2" charset="-79"/>
              </a:rPr>
              <a:t>Доброта – це те,</a:t>
            </a:r>
          </a:p>
          <a:p>
            <a:pPr marL="0" indent="0" algn="ctr">
              <a:buNone/>
            </a:pPr>
            <a:r>
              <a:rPr lang="uk-UA" sz="5400" b="1" i="1" dirty="0" smtClean="0">
                <a:solidFill>
                  <a:srgbClr val="FF0000"/>
                </a:solidFill>
                <a:cs typeface="Aharoni" pitchFamily="2" charset="-79"/>
              </a:rPr>
              <a:t> що може побачити сліпий </a:t>
            </a:r>
          </a:p>
          <a:p>
            <a:pPr marL="0" indent="0" algn="ctr">
              <a:buNone/>
            </a:pPr>
            <a:r>
              <a:rPr lang="uk-UA" sz="5400" b="1" i="1" dirty="0" smtClean="0">
                <a:solidFill>
                  <a:srgbClr val="FF0000"/>
                </a:solidFill>
                <a:cs typeface="Aharoni" pitchFamily="2" charset="-79"/>
              </a:rPr>
              <a:t>і почути глухий.</a:t>
            </a:r>
          </a:p>
          <a:p>
            <a:pPr marL="0" indent="0" algn="ctr">
              <a:buNone/>
            </a:pPr>
            <a:r>
              <a:rPr lang="uk-UA" sz="3600" b="1" dirty="0" err="1" smtClean="0">
                <a:solidFill>
                  <a:srgbClr val="FF0000"/>
                </a:solidFill>
                <a:cs typeface="Aharoni" pitchFamily="2" charset="-79"/>
              </a:rPr>
              <a:t>Марк</a:t>
            </a:r>
            <a:r>
              <a:rPr lang="uk-UA" sz="3600" b="1" dirty="0" smtClean="0">
                <a:solidFill>
                  <a:srgbClr val="FF0000"/>
                </a:solidFill>
                <a:cs typeface="Aharoni" pitchFamily="2" charset="-79"/>
              </a:rPr>
              <a:t> Твен</a:t>
            </a:r>
            <a:endParaRPr lang="ru-RU" sz="3600" b="1" dirty="0">
              <a:solidFill>
                <a:srgbClr val="FF0000"/>
              </a:solidFill>
              <a:cs typeface="Aharoni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438035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CCCCFF"/>
            </a:gs>
            <a:gs pos="17999">
              <a:srgbClr val="99CCFF"/>
            </a:gs>
            <a:gs pos="36000">
              <a:srgbClr val="9966FF"/>
            </a:gs>
            <a:gs pos="61000">
              <a:srgbClr val="CC99FF"/>
            </a:gs>
            <a:gs pos="82001">
              <a:srgbClr val="99CCFF"/>
            </a:gs>
            <a:gs pos="100000">
              <a:srgbClr val="CCCC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rgbClr val="FF0000"/>
                </a:solidFill>
              </a:rPr>
              <a:t>Настя Тиха – врятувала з Ірпеня собак з інвалідністю</a:t>
            </a:r>
            <a:endParaRPr lang="ru-RU" b="1" i="1" dirty="0">
              <a:solidFill>
                <a:srgbClr val="FF0000"/>
              </a:solidFill>
            </a:endParaRPr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60" y="1439235"/>
            <a:ext cx="8797817" cy="5433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733662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754760" cy="5314602"/>
          </a:xfrm>
        </p:spPr>
        <p:txBody>
          <a:bodyPr>
            <a:normAutofit fontScale="90000"/>
          </a:bodyPr>
          <a:lstStyle/>
          <a:p>
            <a:r>
              <a:rPr lang="ru-RU" dirty="0"/>
              <a:t>Шлях </a:t>
            </a:r>
            <a:r>
              <a:rPr lang="ru-RU" dirty="0" err="1"/>
              <a:t>був</a:t>
            </a:r>
            <a:r>
              <a:rPr lang="ru-RU" dirty="0"/>
              <a:t> </a:t>
            </a:r>
            <a:r>
              <a:rPr lang="ru-RU" dirty="0" err="1"/>
              <a:t>складний</a:t>
            </a:r>
            <a:r>
              <a:rPr lang="ru-RU" dirty="0"/>
              <a:t>, </a:t>
            </a:r>
            <a:r>
              <a:rPr lang="ru-RU" dirty="0" err="1"/>
              <a:t>дівчина</a:t>
            </a:r>
            <a:r>
              <a:rPr lang="ru-RU" dirty="0"/>
              <a:t> </a:t>
            </a:r>
            <a:r>
              <a:rPr lang="ru-RU" dirty="0" err="1"/>
              <a:t>навіть</a:t>
            </a:r>
            <a:r>
              <a:rPr lang="ru-RU" dirty="0"/>
              <a:t> </a:t>
            </a:r>
            <a:r>
              <a:rPr lang="ru-RU" dirty="0" err="1"/>
              <a:t>зламала</a:t>
            </a:r>
            <a:r>
              <a:rPr lang="ru-RU" dirty="0"/>
              <a:t> </a:t>
            </a:r>
            <a:r>
              <a:rPr lang="ru-RU" dirty="0" err="1"/>
              <a:t>палець</a:t>
            </a:r>
            <a:r>
              <a:rPr lang="ru-RU" dirty="0"/>
              <a:t>, </a:t>
            </a:r>
            <a:r>
              <a:rPr lang="ru-RU" dirty="0" err="1"/>
              <a:t>оскільки</a:t>
            </a:r>
            <a:r>
              <a:rPr lang="ru-RU" dirty="0"/>
              <a:t> </a:t>
            </a:r>
            <a:r>
              <a:rPr lang="ru-RU" dirty="0" err="1"/>
              <a:t>тварини</a:t>
            </a:r>
            <a:r>
              <a:rPr lang="ru-RU" dirty="0"/>
              <a:t> </a:t>
            </a:r>
            <a:r>
              <a:rPr lang="ru-RU" dirty="0" err="1"/>
              <a:t>тягнули</a:t>
            </a:r>
            <a:r>
              <a:rPr lang="ru-RU" dirty="0"/>
              <a:t> </a:t>
            </a:r>
            <a:r>
              <a:rPr lang="ru-RU" dirty="0" err="1"/>
              <a:t>її</a:t>
            </a:r>
            <a:r>
              <a:rPr lang="ru-RU" dirty="0"/>
              <a:t> назад </a:t>
            </a:r>
            <a:r>
              <a:rPr lang="ru-RU" dirty="0" err="1" smtClean="0"/>
              <a:t>додому</a:t>
            </a:r>
            <a:r>
              <a:rPr lang="en-US" dirty="0"/>
              <a:t/>
            </a:r>
            <a:br>
              <a:rPr lang="en-US" dirty="0"/>
            </a:br>
            <a:endParaRPr lang="ru-RU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432" y="-243408"/>
            <a:ext cx="5112568" cy="9402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5062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://tggram.com/media/jubba_changes/photos/file_8503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28600" y="-13384"/>
            <a:ext cx="11570415" cy="6871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082724" y="260648"/>
            <a:ext cx="858267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Пам’ятайте – тварини</a:t>
            </a:r>
          </a:p>
          <a:p>
            <a:pPr algn="ctr"/>
            <a:r>
              <a:rPr lang="uk-UA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7030A0"/>
                </a:solidFill>
                <a:effectLst/>
              </a:rPr>
              <a:t> потребують нашої турботи!</a:t>
            </a:r>
            <a:endParaRPr lang="ru-RU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rgbClr val="7030A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63972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 descr="https://akphoto1.ask.fm/088/c6c6b/c3bd/4998/986c/f2af354fe60c/original/60302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72" y="-17194"/>
            <a:ext cx="9166924" cy="6875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64632" y="5636392"/>
            <a:ext cx="750160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7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Дякуємо</a:t>
            </a:r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за </a:t>
            </a:r>
            <a:r>
              <a:rPr lang="ru-RU" sz="72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увагу</a:t>
            </a:r>
            <a:r>
              <a:rPr lang="ru-RU" sz="72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!</a:t>
            </a:r>
            <a:endParaRPr lang="ru-RU" sz="72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72271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wallbox.ru/resize/1920x1080/wallpapers/main/201551/f1028f4c6e42e4c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16" y="24453"/>
            <a:ext cx="12368696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180528" y="2924944"/>
            <a:ext cx="5740840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НАШІ </a:t>
            </a:r>
          </a:p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ПУХНАСТІ</a:t>
            </a:r>
          </a:p>
          <a:p>
            <a:pPr algn="ctr"/>
            <a:r>
              <a:rPr lang="ru-RU" sz="72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Black" pitchFamily="34" charset="0"/>
              </a:rPr>
              <a:t> ДРУЗІ</a:t>
            </a:r>
            <a:endParaRPr lang="ru-RU" sz="72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107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EFD1"/>
            </a:gs>
            <a:gs pos="64999">
              <a:srgbClr val="F0EBD5"/>
            </a:gs>
            <a:gs pos="100000">
              <a:srgbClr val="D1C39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3418"/>
            <a:ext cx="9144000" cy="7078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haroni" pitchFamily="2" charset="-79"/>
              </a:rPr>
              <a:t>Люди і 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haroni" pitchFamily="2" charset="-79"/>
              </a:rPr>
              <a:t>тварини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haroni" pitchFamily="2" charset="-79"/>
              </a:rPr>
              <a:t>  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haroni" pitchFamily="2" charset="-79"/>
              </a:rPr>
              <a:t>схожі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haroni" pitchFamily="2" charset="-79"/>
              </a:rPr>
              <a:t> </a:t>
            </a:r>
            <a:r>
              <a:rPr lang="ru-RU" sz="40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haroni" pitchFamily="2" charset="-79"/>
              </a:rPr>
              <a:t>між</a:t>
            </a:r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cs typeface="Aharoni" pitchFamily="2" charset="-79"/>
              </a:rPr>
              <a:t> собою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cs typeface="Aharoni" pitchFamily="2" charset="-79"/>
            </a:endParaRPr>
          </a:p>
        </p:txBody>
      </p:sp>
      <p:pic>
        <p:nvPicPr>
          <p:cNvPr id="4098" name="Picture 2" descr="https://pbs.twimg.com/media/C-BCM86XYAEEj0a.jpg:larg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797547"/>
            <a:ext cx="3563888" cy="26729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glavcom.ua/img/gallery/4097/11/230128_mai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43131"/>
            <a:ext cx="3960440" cy="2627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pro-prazdniki.com/uploads/15d9d484ed0b80b68c165bd0821856c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11991">
            <a:off x="283911" y="3649100"/>
            <a:ext cx="3834675" cy="2558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://spb.vetpomosch.ru/wp-content/uploads/2013/11/12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850321"/>
            <a:ext cx="5531768" cy="28212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9581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1.1zoom.ru/big0/293/Cats_Rabbits_Kittens_Two_45998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519"/>
            <a:ext cx="9609112" cy="685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76583" y="2967335"/>
            <a:ext cx="5239633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Гра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«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Зрозумій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r>
              <a:rPr lang="ru-RU" sz="5400" b="1" cap="none" spc="0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тваринку</a:t>
            </a:r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63165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200" b="1" dirty="0" smtClean="0">
                <a:solidFill>
                  <a:srgbClr val="0070C0"/>
                </a:solidFill>
              </a:rPr>
              <a:t>Передні лапи собаки лежать на землі, передня частина тіла та голова притиснуті до землі, задні лапи та хвіст піднятий.</a:t>
            </a:r>
            <a:endParaRPr lang="ru-RU" sz="3200" b="1" dirty="0">
              <a:solidFill>
                <a:srgbClr val="0070C0"/>
              </a:solidFill>
            </a:endParaRPr>
          </a:p>
        </p:txBody>
      </p:sp>
      <p:pic>
        <p:nvPicPr>
          <p:cNvPr id="6146" name="Picture 2" descr="http://www.zennenclub.ru/_fr/1/694990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276872"/>
            <a:ext cx="7620000" cy="4165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488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0070C0"/>
                </a:solidFill>
              </a:rPr>
              <a:t>Собака впевнено стоїть на прямих ногах, голова і хвіст високо підняті.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://www.nss.kiev.ua/img/pics/sqry/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412776"/>
            <a:ext cx="4392488" cy="5856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872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dirty="0" smtClean="0">
                <a:solidFill>
                  <a:srgbClr val="0070C0"/>
                </a:solidFill>
              </a:rPr>
              <a:t>Собака чи кіт лягає на спину або бік і показує свій живіт.</a:t>
            </a:r>
            <a:endParaRPr lang="ru-RU" sz="36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https://zoomedi.ru/wp-content/uploads/2017/12/6236016-618x5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30" y="1844824"/>
            <a:ext cx="9218498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536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036496" cy="1143000"/>
          </a:xfrm>
        </p:spPr>
        <p:txBody>
          <a:bodyPr>
            <a:noAutofit/>
          </a:bodyPr>
          <a:lstStyle/>
          <a:p>
            <a:r>
              <a:rPr lang="uk-UA" sz="4000" b="1" dirty="0" smtClean="0">
                <a:solidFill>
                  <a:srgbClr val="0070C0"/>
                </a:solidFill>
              </a:rPr>
              <a:t>Хвіст кота прямий та піднятий вгору.</a:t>
            </a:r>
            <a:endParaRPr lang="ru-RU" sz="40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42" name="Picture 2" descr="http://s009.radikal.ru/i308/1103/ca/461aff799da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980727"/>
            <a:ext cx="5832648" cy="6023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0465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216</Words>
  <Application>Microsoft Office PowerPoint</Application>
  <PresentationFormat>Экран (4:3)</PresentationFormat>
  <Paragraphs>36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Передні лапи собаки лежать на землі, передня частина тіла та голова притиснуті до землі, задні лапи та хвіст піднятий.</vt:lpstr>
      <vt:lpstr>Собака впевнено стоїть на прямих ногах, голова і хвіст високо підняті.</vt:lpstr>
      <vt:lpstr>Собака чи кіт лягає на спину або бік і показує свій живіт.</vt:lpstr>
      <vt:lpstr>Хвіст кота прямий та піднятий вгору.</vt:lpstr>
      <vt:lpstr>Собака виляє хвостом.</vt:lpstr>
      <vt:lpstr>Кішка вигнула спину, шерсть стала дибки, вуха притиснуті до голови.</vt:lpstr>
      <vt:lpstr>Голова і хвіст опущені вниз, вушка притиснуті до голови, спина згорблена, лапи напівзігнуті. </vt:lpstr>
      <vt:lpstr>Презентация PowerPoint</vt:lpstr>
      <vt:lpstr>Поміркуйте, чому сьогодні ця дата є актуальною?  Особливо для України.</vt:lpstr>
      <vt:lpstr>Презентация PowerPoint</vt:lpstr>
      <vt:lpstr>Презентация PowerPoint</vt:lpstr>
      <vt:lpstr>Перша зупинка – Бучанський р-н</vt:lpstr>
      <vt:lpstr>Врятованих собак вдалося відвезти до Польщі</vt:lpstr>
      <vt:lpstr>Презентация PowerPoint</vt:lpstr>
      <vt:lpstr>Настя Тиха – врятувала з Ірпеня собак з інвалідністю</vt:lpstr>
      <vt:lpstr>Шлях був складний, дівчина навіть зламала палець, оскільки тварини тягнули її назад додому 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Админ</cp:lastModifiedBy>
  <cp:revision>19</cp:revision>
  <dcterms:created xsi:type="dcterms:W3CDTF">2018-10-04T17:31:49Z</dcterms:created>
  <dcterms:modified xsi:type="dcterms:W3CDTF">2022-10-03T10:05:14Z</dcterms:modified>
</cp:coreProperties>
</file>